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29600" cy="18288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Безопасный интернет для детей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cdn2.mygazeta.com/i/cache/30969_NewsPGMPH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420888"/>
            <a:ext cx="4176464" cy="3598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4799384" cy="19728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 хочу попасть в беду —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Антивирус заведу!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Всем, кто ходит в Интернет,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Пригодится наш совет.»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Правило 3.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Не открывай файлы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не открывай файл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196752"/>
            <a:ext cx="443895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-180528" y="3573016"/>
            <a:ext cx="966322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Не скачивай и не открывай неизвестные тебе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или присланные незнакомцами файлы из Интернета.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Чтобы избежать заражения компьютера вирусом,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установи на него специальную программу —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антивирус!</a:t>
            </a:r>
            <a:endParaRPr kumimoji="0" lang="ru-RU" sz="3200" b="1" i="1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4583360" cy="1972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«Иногда тебе в Сети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Вдруг встречаются вруны.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 мошенникам не верь,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Информацию проверь!»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Правило 4.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Не спеши отправлять 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SMS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79512" y="3140968"/>
            <a:ext cx="8698239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Если хочешь скачать картинку или мелодию, </a:t>
            </a:r>
            <a:endParaRPr kumimoji="0" lang="en-US" sz="3600" b="1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но тебя просят отправить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смс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 — не спеши! </a:t>
            </a:r>
            <a:endParaRPr kumimoji="0" lang="en-US" sz="3600" b="1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Сначала проверь этот номер в интернете — </a:t>
            </a:r>
            <a:endParaRPr kumimoji="0" lang="en-US" sz="3600" b="1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безопасно ли отправлять на него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смс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3600" b="1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и не обманут ли тебя. Сделать это можно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на специальном сайте.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5122" name="Picture 2" descr="http://www.regional.com.ua/data/uploaded/b837d6f7-5a87-4619-a60a-ae13e73d71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908720"/>
            <a:ext cx="2304256" cy="2304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4367336" cy="19008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«Злые люди в Интернете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Расставляют свои сети.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 незнакомыми людьми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Ты на встречу не иди!»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</a:rPr>
              <a:t>Правило 5. Осторожно с незнакомыми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Рисунок 3" descr="осторожно с незнакомым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56792"/>
            <a:ext cx="435597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315935" y="3861048"/>
            <a:ext cx="696530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 встречайся без родителей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 людьми из Интернета вживую.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 Интернете многие люди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рассказывают о себе неправду.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4402832" cy="1900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 грубиянами в Сети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Разговор не заводи.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Ну и сам не оплошай —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Никого не обижай.»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/>
              </a:rPr>
              <a:t>Правило 6. Будь дружелюбен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Рисунок 3" descr="http://interneshka.net/files/80/friendl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68760"/>
            <a:ext cx="436694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3717032"/>
            <a:ext cx="916167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Общаясь 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Интернете,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будь дружелюбен с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другими.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пиши грубых слов!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можешь нечаянно обидеть человека,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читать грубости так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 неприятно, как 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слышать.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1124744"/>
            <a:ext cx="4464496" cy="2592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«Чтобы вор к нам не пришёл,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 чужой нас не нашёл,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 свой, адрес, фото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 интернет не помещай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 другим не сообщай.»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Правило 7. Не рассказывай о себе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не рассказывай о себ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484784"/>
            <a:ext cx="465497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39552" y="3626441"/>
            <a:ext cx="82089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Никогда не рассказывай о себе незнакомым людям: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ты живешь, учишься, свой номер телефона.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должны знать только твои друзья и семья!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interneshka.net/files/upload/user/372767/13684451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558325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89248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Дети и молодые люди в 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Онлайновой среде должны быть 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Осведомлены как о ее возможностях, 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так и о ловушках.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Изучи эти простые правила и советы и смело плавай в Интернете – ведь в нем так много всего интересного и полезного!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Вступление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school14.neftekamsk.ru/teacher/dok/ris/informati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484784"/>
            <a:ext cx="3960440" cy="2381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2060848"/>
            <a:ext cx="4248472" cy="4464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Где найти подругу Олю?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Прочитать, что было в школе?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 узнать про все на свете?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Ну конечно, в ИНТЕРНЕТЕ!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Там музеи, книги, игры,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Музыка, живые тигры!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Можно все, друзья, найти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 этой сказочной сети!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Знакомство с возможностями интернета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знакомство с возможностями интернет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413995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2060848"/>
            <a:ext cx="4546848" cy="31249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не сбиться нам с пути?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Где и что в сети найти?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Нам поможет непременно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Поисковая система.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Ей задай любой вопрос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Все, что интересно!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 миг ответ она найдет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 покажет честно.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Познание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познани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628800"/>
            <a:ext cx="3131841" cy="2999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13176" y="1988840"/>
            <a:ext cx="4330824" cy="3744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 Интернете, в Интернете,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Пруд пруди всего на свете!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Здесь мы можем поучиться,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Быстро текст перевести,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 в 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библиотеке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Книжку нужную найти.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Учёба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учеб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4968552" cy="307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3744416" cy="47091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Расстоянья Интернету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Совершенно не страшны.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За секунду он доставит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Сообщенье хоть с Луны.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Не печалься, если вдруг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Далеко уехал друг.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Подключаешь Интернет 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Расстоянья больше нет!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Электронное письмо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Вмиг домчится до него.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Ну а видео-звонок,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Сократит разлуки срок.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Общение на расстоянии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общение на расстояни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204864"/>
            <a:ext cx="4828037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226084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Мы хотим, чтоб Интернет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Был вам другом много лет!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Будешь знать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семь правил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этих -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Смело плавай в Интернете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Будь внимателен и осторожен!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setvinreflect.files.wordpress.com/2011/09/sifk5.jpg?w=6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429000"/>
            <a:ext cx="4248472" cy="318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4283968" cy="24048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«Если что-то непонятно</a:t>
            </a:r>
            <a:br>
              <a:rPr lang="ru-RU" b="1" dirty="0" smtClean="0"/>
            </a:br>
            <a:r>
              <a:rPr lang="ru-RU" b="1" dirty="0" smtClean="0"/>
              <a:t>страшно или неприятно,</a:t>
            </a:r>
            <a:br>
              <a:rPr lang="ru-RU" b="1" dirty="0" smtClean="0"/>
            </a:br>
            <a:r>
              <a:rPr lang="ru-RU" b="1" dirty="0" smtClean="0"/>
              <a:t>Быстро к взрослым поспеши,</a:t>
            </a:r>
            <a:br>
              <a:rPr lang="ru-RU" b="1" dirty="0" smtClean="0"/>
            </a:br>
            <a:r>
              <a:rPr lang="ru-RU" b="1" dirty="0" smtClean="0"/>
              <a:t>Расскажи и покажи.»</a:t>
            </a:r>
          </a:p>
          <a:p>
            <a:pPr>
              <a:buNone/>
            </a:pP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chemeClr val="tx1"/>
                </a:solidFill>
                <a:effectLst/>
              </a:rPr>
              <a:t>Правило 1.</a:t>
            </a:r>
            <a:r>
              <a:rPr lang="ru-RU" dirty="0" smtClean="0">
                <a:solidFill>
                  <a:schemeClr val="tx1"/>
                </a:solidFill>
                <a:effectLst/>
              </a:rPr>
              <a:t> Спрашивай взрослых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Рисунок 3" descr="спрашивай взрослых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340768"/>
            <a:ext cx="429493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28204" y="3789040"/>
            <a:ext cx="916629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Всегда спрашивай родителей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о незнакомых вещах в Интернете.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Они расскажут, что безопасно делать,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а что нет.</a:t>
            </a:r>
            <a:endParaRPr kumimoji="0" lang="ru-RU" sz="44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4871392" cy="19728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b="1" dirty="0" smtClean="0"/>
              <a:t>«Как и всюду на планете,</a:t>
            </a:r>
            <a:br>
              <a:rPr lang="ru-RU" b="1" dirty="0" smtClean="0"/>
            </a:br>
            <a:r>
              <a:rPr lang="ru-RU" b="1" dirty="0" smtClean="0"/>
              <a:t>Есть опасность в Интернете.</a:t>
            </a:r>
            <a:br>
              <a:rPr lang="ru-RU" b="1" dirty="0" smtClean="0"/>
            </a:br>
            <a:r>
              <a:rPr lang="ru-RU" b="1" dirty="0" smtClean="0"/>
              <a:t>Мы опасность исключаем,</a:t>
            </a:r>
            <a:br>
              <a:rPr lang="ru-RU" b="1" dirty="0" smtClean="0"/>
            </a:br>
            <a:r>
              <a:rPr lang="ru-RU" b="1" dirty="0" smtClean="0"/>
              <a:t>Если фильтры подключаем.»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Правило 2.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Установи фил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ьтр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установи фильт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268760"/>
            <a:ext cx="400690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3140968"/>
            <a:ext cx="872867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Чтобы не сталкиваться с неприятной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и огорчительной информацией в интернете,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установи на свой браузер фильтр,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или попроси сделать это взрослых —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тогда можешь смело пользоваться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интересными тебе страничками в интернете.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151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Arial Narrow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Безопасный интернет для детей</vt:lpstr>
      <vt:lpstr>Вступление </vt:lpstr>
      <vt:lpstr>Знакомство с возможностями интернета</vt:lpstr>
      <vt:lpstr>Познание </vt:lpstr>
      <vt:lpstr>Учёба </vt:lpstr>
      <vt:lpstr>Общение на расстоянии</vt:lpstr>
      <vt:lpstr>Будь внимателен и осторожен!</vt:lpstr>
      <vt:lpstr>Правило 1. Спрашивай взрослых</vt:lpstr>
      <vt:lpstr>Правило 2. Установи фильтр</vt:lpstr>
      <vt:lpstr>Правило 3. Не открывай файлы</vt:lpstr>
      <vt:lpstr>    Правило 4. Не спеши отправлять SMS</vt:lpstr>
      <vt:lpstr>Правило 5. Осторожно с незнакомыми</vt:lpstr>
      <vt:lpstr>Правило 6. Будь дружелюбен</vt:lpstr>
      <vt:lpstr>Правило 7. Не рассказывай о себе</vt:lpstr>
      <vt:lpstr>Вывод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Безопасный интернет для детей</dc:title>
  <dc:creator>Начальный_класс</dc:creator>
  <cp:lastModifiedBy>Скоробогатова В. А.</cp:lastModifiedBy>
  <cp:revision>13</cp:revision>
  <dcterms:created xsi:type="dcterms:W3CDTF">2013-10-22T11:39:07Z</dcterms:created>
  <dcterms:modified xsi:type="dcterms:W3CDTF">2018-11-26T04:10:06Z</dcterms:modified>
</cp:coreProperties>
</file>